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handoutMasterIdLst>
    <p:handoutMasterId r:id="rId32"/>
  </p:handoutMasterIdLst>
  <p:sldIdLst>
    <p:sldId id="256" r:id="rId4"/>
    <p:sldId id="257" r:id="rId5"/>
    <p:sldId id="259" r:id="rId6"/>
    <p:sldId id="267" r:id="rId7"/>
    <p:sldId id="268" r:id="rId8"/>
    <p:sldId id="289" r:id="rId9"/>
    <p:sldId id="258" r:id="rId10"/>
    <p:sldId id="260" r:id="rId11"/>
    <p:sldId id="261" r:id="rId12"/>
    <p:sldId id="270" r:id="rId13"/>
    <p:sldId id="262" r:id="rId14"/>
    <p:sldId id="271" r:id="rId15"/>
    <p:sldId id="263" r:id="rId16"/>
    <p:sldId id="264" r:id="rId17"/>
    <p:sldId id="265" r:id="rId18"/>
    <p:sldId id="266" r:id="rId19"/>
    <p:sldId id="272" r:id="rId20"/>
    <p:sldId id="273" r:id="rId21"/>
    <p:sldId id="274" r:id="rId22"/>
    <p:sldId id="285" r:id="rId23"/>
    <p:sldId id="286" r:id="rId24"/>
    <p:sldId id="287" r:id="rId25"/>
    <p:sldId id="275" r:id="rId26"/>
    <p:sldId id="288" r:id="rId27"/>
    <p:sldId id="276" r:id="rId28"/>
    <p:sldId id="278" r:id="rId29"/>
    <p:sldId id="279" r:id="rId30"/>
    <p:sldId id="280" r:id="rId31"/>
  </p:sldIdLst>
  <p:sldSz cx="9144000" cy="6858000" type="screen4x3"/>
  <p:notesSz cx="6794500" cy="9931400"/>
  <p:defaultTextStyle>
    <a:defPPr>
      <a:defRPr lang="en-US"/>
    </a:defPPr>
    <a:lvl1pPr marL="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3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0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72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6" algn="l" defTabSz="9143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4BE6B-423D-4299-8985-2687C61B5903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101" y="9433239"/>
            <a:ext cx="294481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C448-C5BE-4F3E-8E81-1484A095D2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4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5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15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7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4E61923-1597-483F-AA44-DEF52C9F7518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E84E264-A1D0-47D9-B8A9-A3D1C6D56C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36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D9FCD4A-072E-4146-9C51-0C692FC86D7B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FED73AB6-B664-4C44-B987-E7E0B943AD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3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5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2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5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8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4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7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03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588A068-752B-4E0A-8759-E580C36ADFFE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AD3F2D8-27AF-4EB1-8FF6-FA6D0C52F5C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86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3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199F2BC-F55D-4987-84BE-DEB7C6A976E1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A3A8556-29A0-4052-9979-BB8B2A44CC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48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77" indent="0">
              <a:buNone/>
              <a:defRPr sz="2000" b="1"/>
            </a:lvl2pPr>
            <a:lvl3pPr marL="912573" indent="0">
              <a:buNone/>
              <a:defRPr sz="1800" b="1"/>
            </a:lvl3pPr>
            <a:lvl4pPr marL="1368870" indent="0">
              <a:buNone/>
              <a:defRPr sz="1600" b="1"/>
            </a:lvl4pPr>
            <a:lvl5pPr marL="1825155" indent="0">
              <a:buNone/>
              <a:defRPr sz="1600" b="1"/>
            </a:lvl5pPr>
            <a:lvl6pPr marL="2281437" indent="0">
              <a:buNone/>
              <a:defRPr sz="1600" b="1"/>
            </a:lvl6pPr>
            <a:lvl7pPr marL="2737735" indent="0">
              <a:buNone/>
              <a:defRPr sz="1600" b="1"/>
            </a:lvl7pPr>
            <a:lvl8pPr marL="3194019" indent="0">
              <a:buNone/>
              <a:defRPr sz="1600" b="1"/>
            </a:lvl8pPr>
            <a:lvl9pPr marL="3650307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77" indent="0">
              <a:buNone/>
              <a:defRPr sz="2000" b="1"/>
            </a:lvl2pPr>
            <a:lvl3pPr marL="912573" indent="0">
              <a:buNone/>
              <a:defRPr sz="1800" b="1"/>
            </a:lvl3pPr>
            <a:lvl4pPr marL="1368870" indent="0">
              <a:buNone/>
              <a:defRPr sz="1600" b="1"/>
            </a:lvl4pPr>
            <a:lvl5pPr marL="1825155" indent="0">
              <a:buNone/>
              <a:defRPr sz="1600" b="1"/>
            </a:lvl5pPr>
            <a:lvl6pPr marL="2281437" indent="0">
              <a:buNone/>
              <a:defRPr sz="1600" b="1"/>
            </a:lvl6pPr>
            <a:lvl7pPr marL="2737735" indent="0">
              <a:buNone/>
              <a:defRPr sz="1600" b="1"/>
            </a:lvl7pPr>
            <a:lvl8pPr marL="3194019" indent="0">
              <a:buNone/>
              <a:defRPr sz="1600" b="1"/>
            </a:lvl8pPr>
            <a:lvl9pPr marL="3650307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6D595BE1-3E24-402B-B184-4CAECA5E3233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729A854-44BA-4F23-85A5-6FDF85717E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7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1DD94BC1-19D3-449E-BEB8-85CD6CF03CD1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F05FCF06-F99D-438D-BB1A-92135C903F0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01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0E7AC31E-74FD-419B-8C9A-03E9AE51C3E9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568F892-D8A6-4551-B03B-0E31A05F41B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08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8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277" indent="0">
              <a:buNone/>
              <a:defRPr sz="1200"/>
            </a:lvl2pPr>
            <a:lvl3pPr marL="912573" indent="0">
              <a:buNone/>
              <a:defRPr sz="1000"/>
            </a:lvl3pPr>
            <a:lvl4pPr marL="1368870" indent="0">
              <a:buNone/>
              <a:defRPr sz="900"/>
            </a:lvl4pPr>
            <a:lvl5pPr marL="1825155" indent="0">
              <a:buNone/>
              <a:defRPr sz="900"/>
            </a:lvl5pPr>
            <a:lvl6pPr marL="2281437" indent="0">
              <a:buNone/>
              <a:defRPr sz="900"/>
            </a:lvl6pPr>
            <a:lvl7pPr marL="2737735" indent="0">
              <a:buNone/>
              <a:defRPr sz="900"/>
            </a:lvl7pPr>
            <a:lvl8pPr marL="3194019" indent="0">
              <a:buNone/>
              <a:defRPr sz="900"/>
            </a:lvl8pPr>
            <a:lvl9pPr marL="3650307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9410654-BE03-45FF-9A04-B82A85E0FC4E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3E837E61-17AB-4D42-A65B-2FEC7D4007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4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6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277" indent="0">
              <a:buNone/>
              <a:defRPr sz="2800"/>
            </a:lvl2pPr>
            <a:lvl3pPr marL="912573" indent="0">
              <a:buNone/>
              <a:defRPr sz="2400"/>
            </a:lvl3pPr>
            <a:lvl4pPr marL="1368870" indent="0">
              <a:buNone/>
              <a:defRPr sz="2000"/>
            </a:lvl4pPr>
            <a:lvl5pPr marL="1825155" indent="0">
              <a:buNone/>
              <a:defRPr sz="2000"/>
            </a:lvl5pPr>
            <a:lvl6pPr marL="2281437" indent="0">
              <a:buNone/>
              <a:defRPr sz="2000"/>
            </a:lvl6pPr>
            <a:lvl7pPr marL="2737735" indent="0">
              <a:buNone/>
              <a:defRPr sz="2000"/>
            </a:lvl7pPr>
            <a:lvl8pPr marL="3194019" indent="0">
              <a:buNone/>
              <a:defRPr sz="2000"/>
            </a:lvl8pPr>
            <a:lvl9pPr marL="365030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277" indent="0">
              <a:buNone/>
              <a:defRPr sz="1200"/>
            </a:lvl2pPr>
            <a:lvl3pPr marL="912573" indent="0">
              <a:buNone/>
              <a:defRPr sz="1000"/>
            </a:lvl3pPr>
            <a:lvl4pPr marL="1368870" indent="0">
              <a:buNone/>
              <a:defRPr sz="900"/>
            </a:lvl4pPr>
            <a:lvl5pPr marL="1825155" indent="0">
              <a:buNone/>
              <a:defRPr sz="900"/>
            </a:lvl5pPr>
            <a:lvl6pPr marL="2281437" indent="0">
              <a:buNone/>
              <a:defRPr sz="900"/>
            </a:lvl6pPr>
            <a:lvl7pPr marL="2737735" indent="0">
              <a:buNone/>
              <a:defRPr sz="900"/>
            </a:lvl7pPr>
            <a:lvl8pPr marL="3194019" indent="0">
              <a:buNone/>
              <a:defRPr sz="900"/>
            </a:lvl8pPr>
            <a:lvl9pPr marL="3650307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A0818DE-3CD0-4CBF-9BE1-B3486786D3CC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677DA1B-697C-484E-B85E-3295E5BAA9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45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2B34EA4-20FE-4262-8FBA-9B27621CAC88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273B2C80-4503-43FC-A671-CF7E7981B3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22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77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77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59859F86-16C9-4D62-BE3A-5A6D5318BE2B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42915" fontAlgn="base">
              <a:spcBef>
                <a:spcPct val="0"/>
              </a:spcBef>
              <a:spcAft>
                <a:spcPct val="0"/>
              </a:spcAft>
              <a:defRPr>
                <a:latin typeface="Gill Sans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CE0FF0E6-736E-4802-8767-1E5F2FFE72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70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824" y="388668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0794" indent="0" algn="ctr">
              <a:buNone/>
              <a:defRPr/>
            </a:lvl2pPr>
            <a:lvl3pPr marL="641595" indent="0" algn="ctr">
              <a:buNone/>
              <a:defRPr/>
            </a:lvl3pPr>
            <a:lvl4pPr marL="962396" indent="0" algn="ctr">
              <a:buNone/>
              <a:defRPr/>
            </a:lvl4pPr>
            <a:lvl5pPr marL="1283198" indent="0" algn="ctr">
              <a:buNone/>
              <a:defRPr/>
            </a:lvl5pPr>
            <a:lvl6pPr marL="1604002" indent="0" algn="ctr">
              <a:buNone/>
              <a:defRPr/>
            </a:lvl6pPr>
            <a:lvl7pPr marL="1924797" indent="0" algn="ctr">
              <a:buNone/>
              <a:defRPr/>
            </a:lvl7pPr>
            <a:lvl8pPr marL="2245601" indent="0" algn="ctr">
              <a:buNone/>
              <a:defRPr/>
            </a:lvl8pPr>
            <a:lvl9pPr marL="2566398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08843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08124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161" tIns="32076" rIns="64161" bIns="32076" anchor="t"/>
          <a:lstStyle>
            <a:lvl1pPr algn="l">
              <a:defRPr sz="28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0794" indent="0">
              <a:buNone/>
              <a:defRPr sz="1300"/>
            </a:lvl2pPr>
            <a:lvl3pPr marL="641595" indent="0">
              <a:buNone/>
              <a:defRPr sz="1100"/>
            </a:lvl3pPr>
            <a:lvl4pPr marL="962396" indent="0">
              <a:buNone/>
              <a:defRPr sz="1000"/>
            </a:lvl4pPr>
            <a:lvl5pPr marL="1283198" indent="0">
              <a:buNone/>
              <a:defRPr sz="1000"/>
            </a:lvl5pPr>
            <a:lvl6pPr marL="1604002" indent="0">
              <a:buNone/>
              <a:defRPr sz="1000"/>
            </a:lvl6pPr>
            <a:lvl7pPr marL="1924797" indent="0">
              <a:buNone/>
              <a:defRPr sz="1000"/>
            </a:lvl7pPr>
            <a:lvl8pPr marL="2245601" indent="0">
              <a:buNone/>
              <a:defRPr sz="1000"/>
            </a:lvl8pPr>
            <a:lvl9pPr marL="2566398" indent="0">
              <a:buNone/>
              <a:defRPr sz="1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64114268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92970" y="893009"/>
            <a:ext cx="3625453" cy="50720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5578" y="893009"/>
            <a:ext cx="3625453" cy="50720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061621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161" tIns="32076" rIns="64161" bIns="32076"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794" indent="0">
              <a:buNone/>
              <a:defRPr sz="1400" b="1"/>
            </a:lvl2pPr>
            <a:lvl3pPr marL="641595" indent="0">
              <a:buNone/>
              <a:defRPr sz="1300" b="1"/>
            </a:lvl3pPr>
            <a:lvl4pPr marL="962396" indent="0">
              <a:buNone/>
              <a:defRPr sz="1100" b="1"/>
            </a:lvl4pPr>
            <a:lvl5pPr marL="1283198" indent="0">
              <a:buNone/>
              <a:defRPr sz="1100" b="1"/>
            </a:lvl5pPr>
            <a:lvl6pPr marL="1604002" indent="0">
              <a:buNone/>
              <a:defRPr sz="1100" b="1"/>
            </a:lvl6pPr>
            <a:lvl7pPr marL="1924797" indent="0">
              <a:buNone/>
              <a:defRPr sz="1100" b="1"/>
            </a:lvl7pPr>
            <a:lvl8pPr marL="2245601" indent="0">
              <a:buNone/>
              <a:defRPr sz="1100" b="1"/>
            </a:lvl8pPr>
            <a:lvl9pPr marL="2566398" indent="0">
              <a:buNone/>
              <a:defRPr sz="11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794" indent="0">
              <a:buNone/>
              <a:defRPr sz="1400" b="1"/>
            </a:lvl2pPr>
            <a:lvl3pPr marL="641595" indent="0">
              <a:buNone/>
              <a:defRPr sz="1300" b="1"/>
            </a:lvl3pPr>
            <a:lvl4pPr marL="962396" indent="0">
              <a:buNone/>
              <a:defRPr sz="1100" b="1"/>
            </a:lvl4pPr>
            <a:lvl5pPr marL="1283198" indent="0">
              <a:buNone/>
              <a:defRPr sz="1100" b="1"/>
            </a:lvl5pPr>
            <a:lvl6pPr marL="1604002" indent="0">
              <a:buNone/>
              <a:defRPr sz="1100" b="1"/>
            </a:lvl6pPr>
            <a:lvl7pPr marL="1924797" indent="0">
              <a:buNone/>
              <a:defRPr sz="1100" b="1"/>
            </a:lvl7pPr>
            <a:lvl8pPr marL="2245601" indent="0">
              <a:buNone/>
              <a:defRPr sz="1100" b="1"/>
            </a:lvl8pPr>
            <a:lvl9pPr marL="2566398" indent="0">
              <a:buNone/>
              <a:defRPr sz="11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085335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37114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9516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10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87" y="273513"/>
            <a:ext cx="3008189" cy="1161975"/>
          </a:xfrm>
          <a:prstGeom prst="rect">
            <a:avLst/>
          </a:prstGeom>
        </p:spPr>
        <p:txBody>
          <a:bodyPr vert="horz" lIns="64161" tIns="32076" rIns="64161" bIns="32076" anchor="b"/>
          <a:lstStyle>
            <a:lvl1pPr algn="l">
              <a:defRPr sz="14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68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0794" indent="0">
              <a:buNone/>
              <a:defRPr sz="800"/>
            </a:lvl2pPr>
            <a:lvl3pPr marL="641595" indent="0">
              <a:buNone/>
              <a:defRPr sz="700"/>
            </a:lvl3pPr>
            <a:lvl4pPr marL="962396" indent="0">
              <a:buNone/>
              <a:defRPr sz="600"/>
            </a:lvl4pPr>
            <a:lvl5pPr marL="1283198" indent="0">
              <a:buNone/>
              <a:defRPr sz="600"/>
            </a:lvl5pPr>
            <a:lvl6pPr marL="1604002" indent="0">
              <a:buNone/>
              <a:defRPr sz="600"/>
            </a:lvl6pPr>
            <a:lvl7pPr marL="1924797" indent="0">
              <a:buNone/>
              <a:defRPr sz="600"/>
            </a:lvl7pPr>
            <a:lvl8pPr marL="2245601" indent="0">
              <a:buNone/>
              <a:defRPr sz="600"/>
            </a:lvl8pPr>
            <a:lvl9pPr marL="2566398" indent="0">
              <a:buNone/>
              <a:defRPr sz="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98507100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675" y="4800824"/>
            <a:ext cx="5486177" cy="567035"/>
          </a:xfrm>
          <a:prstGeom prst="rect">
            <a:avLst/>
          </a:prstGeom>
        </p:spPr>
        <p:txBody>
          <a:bodyPr vert="horz" lIns="64161" tIns="32076" rIns="64161" bIns="32076" anchor="b"/>
          <a:lstStyle>
            <a:lvl1pPr algn="l">
              <a:defRPr sz="14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67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0794" indent="0">
              <a:buNone/>
              <a:defRPr sz="2000"/>
            </a:lvl2pPr>
            <a:lvl3pPr marL="641595" indent="0">
              <a:buNone/>
              <a:defRPr sz="1700"/>
            </a:lvl3pPr>
            <a:lvl4pPr marL="962396" indent="0">
              <a:buNone/>
              <a:defRPr sz="1400"/>
            </a:lvl4pPr>
            <a:lvl5pPr marL="1283198" indent="0">
              <a:buNone/>
              <a:defRPr sz="1400"/>
            </a:lvl5pPr>
            <a:lvl6pPr marL="1604002" indent="0">
              <a:buNone/>
              <a:defRPr sz="1400"/>
            </a:lvl6pPr>
            <a:lvl7pPr marL="1924797" indent="0">
              <a:buNone/>
              <a:defRPr sz="1400"/>
            </a:lvl7pPr>
            <a:lvl8pPr marL="2245601" indent="0">
              <a:buNone/>
              <a:defRPr sz="1400"/>
            </a:lvl8pPr>
            <a:lvl9pPr marL="2566398" indent="0">
              <a:buNone/>
              <a:defRPr sz="1400"/>
            </a:lvl9pPr>
          </a:lstStyle>
          <a:p>
            <a:pPr lvl="0"/>
            <a:endParaRPr lang="da-DK" noProof="0" smtClean="0">
              <a:sym typeface="Gill Sans" charset="0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675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0794" indent="0">
              <a:buNone/>
              <a:defRPr sz="800"/>
            </a:lvl2pPr>
            <a:lvl3pPr marL="641595" indent="0">
              <a:buNone/>
              <a:defRPr sz="700"/>
            </a:lvl3pPr>
            <a:lvl4pPr marL="962396" indent="0">
              <a:buNone/>
              <a:defRPr sz="600"/>
            </a:lvl4pPr>
            <a:lvl5pPr marL="1283198" indent="0">
              <a:buNone/>
              <a:defRPr sz="600"/>
            </a:lvl5pPr>
            <a:lvl6pPr marL="1604002" indent="0">
              <a:buNone/>
              <a:defRPr sz="600"/>
            </a:lvl6pPr>
            <a:lvl7pPr marL="1924797" indent="0">
              <a:buNone/>
              <a:defRPr sz="600"/>
            </a:lvl7pPr>
            <a:lvl8pPr marL="2245601" indent="0">
              <a:buNone/>
              <a:defRPr sz="600"/>
            </a:lvl8pPr>
            <a:lvl9pPr marL="2566398" indent="0">
              <a:buNone/>
              <a:defRPr sz="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68649632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79280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690443"/>
          </a:xfrm>
          <a:prstGeom prst="rect">
            <a:avLst/>
          </a:prstGeom>
        </p:spPr>
        <p:txBody>
          <a:bodyPr vert="eaVert" lIns="64161" tIns="32076" rIns="64161" bIns="32076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690443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21816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0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6" indent="0">
              <a:buNone/>
              <a:defRPr sz="1800" b="1"/>
            </a:lvl3pPr>
            <a:lvl4pPr marL="1371460" indent="0">
              <a:buNone/>
              <a:defRPr sz="1600" b="1"/>
            </a:lvl4pPr>
            <a:lvl5pPr marL="1828613" indent="0">
              <a:buNone/>
              <a:defRPr sz="1600" b="1"/>
            </a:lvl5pPr>
            <a:lvl6pPr marL="2285766" indent="0">
              <a:buNone/>
              <a:defRPr sz="1600" b="1"/>
            </a:lvl6pPr>
            <a:lvl7pPr marL="2742920" indent="0">
              <a:buNone/>
              <a:defRPr sz="1600" b="1"/>
            </a:lvl7pPr>
            <a:lvl8pPr marL="3200072" indent="0">
              <a:buNone/>
              <a:defRPr sz="1600" b="1"/>
            </a:lvl8pPr>
            <a:lvl9pPr marL="3657226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3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6" indent="0">
              <a:buNone/>
              <a:defRPr sz="2400"/>
            </a:lvl3pPr>
            <a:lvl4pPr marL="1371460" indent="0">
              <a:buNone/>
              <a:defRPr sz="2000"/>
            </a:lvl4pPr>
            <a:lvl5pPr marL="1828613" indent="0">
              <a:buNone/>
              <a:defRPr sz="2000"/>
            </a:lvl5pPr>
            <a:lvl6pPr marL="2285766" indent="0">
              <a:buNone/>
              <a:defRPr sz="2000"/>
            </a:lvl6pPr>
            <a:lvl7pPr marL="2742920" indent="0">
              <a:buNone/>
              <a:defRPr sz="2000"/>
            </a:lvl7pPr>
            <a:lvl8pPr marL="3200072" indent="0">
              <a:buNone/>
              <a:defRPr sz="2000"/>
            </a:lvl8pPr>
            <a:lvl9pPr marL="36572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6" indent="0">
              <a:buNone/>
              <a:defRPr sz="1000"/>
            </a:lvl3pPr>
            <a:lvl4pPr marL="1371460" indent="0">
              <a:buNone/>
              <a:defRPr sz="900"/>
            </a:lvl4pPr>
            <a:lvl5pPr marL="1828613" indent="0">
              <a:buNone/>
              <a:defRPr sz="900"/>
            </a:lvl5pPr>
            <a:lvl6pPr marL="2285766" indent="0">
              <a:buNone/>
              <a:defRPr sz="900"/>
            </a:lvl6pPr>
            <a:lvl7pPr marL="2742920" indent="0">
              <a:buNone/>
              <a:defRPr sz="900"/>
            </a:lvl7pPr>
            <a:lvl8pPr marL="3200072" indent="0">
              <a:buNone/>
              <a:defRPr sz="900"/>
            </a:lvl8pPr>
            <a:lvl9pPr marL="3657226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7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6" rIns="91430" bIns="45716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8AF1-56C1-4843-94C4-6B53E2F1BAC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30" tIns="45716" rIns="91430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E2B82-B2F4-4876-B5C7-036917DF064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4" indent="-285722" algn="l" defTabSz="9143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6" indent="-228576" algn="l" defTabSz="9143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0" indent="-228576" algn="l" defTabSz="9143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3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6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0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2" indent="-228576" algn="l" defTabSz="9143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3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0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2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6" algn="l" defTabSz="9143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5" tIns="45628" rIns="91255" bIns="456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US" smtClean="0"/>
          </a:p>
        </p:txBody>
      </p:sp>
      <p:sp>
        <p:nvSpPr>
          <p:cNvPr id="2150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5" tIns="45628" rIns="91255" bIns="456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255" tIns="45628" rIns="91255" bIns="45628" rtlCol="0" anchor="ctr"/>
          <a:lstStyle>
            <a:lvl1pPr algn="l" defTabSz="912573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3D77934C-84E4-424C-B7DD-1D1FE2A0E495}" type="datetimeFigureOut">
              <a:rPr lang="en-US">
                <a:sym typeface="Gill Sans"/>
              </a:rPr>
              <a:pPr>
                <a:defRPr/>
              </a:pPr>
              <a:t>3/30/2016</a:t>
            </a:fld>
            <a:endParaRPr lang="en-US">
              <a:sym typeface="Gill Sans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255" tIns="45628" rIns="91255" bIns="45628" rtlCol="0" anchor="ctr"/>
          <a:lstStyle>
            <a:lvl1pPr algn="ctr" defTabSz="912573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ym typeface="Gill Sans"/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255" tIns="45628" rIns="91255" bIns="45628" rtlCol="0" anchor="ctr"/>
          <a:lstStyle>
            <a:lvl1pPr algn="r" defTabSz="912573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4C1B9EC6-3034-458E-B85D-AB8523BD0C5F}" type="slidenum">
              <a:rPr lang="en-US">
                <a:sym typeface="Gill Sans"/>
              </a:rPr>
              <a:pPr>
                <a:defRPr/>
              </a:pPr>
              <a:t>‹nr.›</a:t>
            </a:fld>
            <a:endParaRPr lang="en-US"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286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1912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321457"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642915"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964372"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285829" algn="ctr" defTabSz="91191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548" indent="-341548" algn="l" defTabSz="911912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138" indent="-284624" algn="l" defTabSz="911912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611" indent="-227699" algn="l" defTabSz="911912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6125" indent="-227699" algn="l" defTabSz="911912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639" indent="-227699" algn="l" defTabSz="911912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9590" indent="-228138" algn="l" defTabSz="9125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5873" indent="-228138" algn="l" defTabSz="9125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167" indent="-228138" algn="l" defTabSz="9125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442" indent="-228138" algn="l" defTabSz="9125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77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73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70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55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37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735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019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307" algn="l" defTabSz="9125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2969" y="892969"/>
            <a:ext cx="7358063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638" tIns="35638" rIns="35638" bIns="35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/>
              </a:rPr>
              <a:t>Click to edit Master text styles</a:t>
            </a:r>
          </a:p>
          <a:p>
            <a:pPr lvl="1"/>
            <a:r>
              <a:rPr lang="en-US" smtClean="0">
                <a:sym typeface="Gill Sans"/>
              </a:rPr>
              <a:t>Second level</a:t>
            </a:r>
          </a:p>
          <a:p>
            <a:pPr lvl="2"/>
            <a:r>
              <a:rPr lang="en-US" smtClean="0">
                <a:sym typeface="Gill Sans"/>
              </a:rPr>
              <a:t>Third level</a:t>
            </a:r>
          </a:p>
          <a:p>
            <a:pPr lvl="3"/>
            <a:r>
              <a:rPr lang="en-US" smtClean="0">
                <a:sym typeface="Gill Sans"/>
              </a:rPr>
              <a:t>Fourth level</a:t>
            </a:r>
          </a:p>
          <a:p>
            <a:pPr lvl="4"/>
            <a:r>
              <a:rPr lang="en-US" smtClean="0">
                <a:sym typeface="Gill San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274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/>
        </a:defRPr>
      </a:lvl5pPr>
      <a:lvl6pPr marL="32079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 charset="0"/>
        </a:defRPr>
      </a:lvl6pPr>
      <a:lvl7pPr marL="64159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 charset="0"/>
        </a:defRPr>
      </a:lvl7pPr>
      <a:lvl8pPr marL="962396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 charset="0"/>
        </a:defRPr>
      </a:lvl8pPr>
      <a:lvl9pPr marL="128319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 W3" charset="-128"/>
          <a:cs typeface="ヒラギノ角ゴ Pro W3" charset="-128"/>
          <a:sym typeface="Gill Sans" charset="0"/>
        </a:defRPr>
      </a:lvl9pPr>
    </p:titleStyle>
    <p:bodyStyle>
      <a:lvl1pPr marL="587106" indent="-399589" algn="l" rtl="0" eaLnBrk="0" fontAlgn="base" hangingPunct="0">
        <a:spcBef>
          <a:spcPts val="3375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898518" indent="-399589" algn="l" rtl="0" eaLnBrk="0" fontAlgn="base" hangingPunct="0">
        <a:spcBef>
          <a:spcPts val="3375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11046" indent="-399589" algn="l" rtl="0" eaLnBrk="0" fontAlgn="base" hangingPunct="0">
        <a:spcBef>
          <a:spcPts val="3375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22458" indent="-399589" algn="l" rtl="0" eaLnBrk="0" fontAlgn="base" hangingPunct="0">
        <a:spcBef>
          <a:spcPts val="3375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34986" indent="-399589" algn="l" rtl="0" eaLnBrk="0" fontAlgn="base" hangingPunct="0">
        <a:spcBef>
          <a:spcPts val="3375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56481" indent="-400991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77285" indent="-400991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798083" indent="-400991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18886" indent="-400991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a-DK"/>
      </a:defPPr>
      <a:lvl1pPr marL="0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0794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1595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2396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3198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4002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4797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5601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6398" algn="l" defTabSz="32079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Educational</a:t>
            </a:r>
            <a:r>
              <a:rPr lang="da-DK" dirty="0" smtClean="0"/>
              <a:t> Battle seminar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1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err="1" smtClean="0"/>
              <a:t>Facilitator</a:t>
            </a:r>
            <a:r>
              <a:rPr lang="da-DK" dirty="0" smtClean="0"/>
              <a:t> får overblik over hvor mange makkerpar der kan dannes for hver gruppe/opponentgruppe. (Hvis gruppestørrelsen er forskellig dannes der ”makkerpar” med 3 personer.)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Kl. </a:t>
            </a:r>
            <a:r>
              <a:rPr lang="da-DK" dirty="0"/>
              <a:t>9</a:t>
            </a:r>
            <a:r>
              <a:rPr lang="da-DK" dirty="0" smtClean="0"/>
              <a:t>.10 </a:t>
            </a:r>
            <a:r>
              <a:rPr lang="da-DK" dirty="0" smtClean="0"/>
              <a:t>Vis næste slide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9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Hvert gruppemedlem har ansvar for at fremlægge én kommentar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da-DK" dirty="0" smtClean="0"/>
              <a:t>Videnskabelig metode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1.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1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2.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4</a:t>
            </a:r>
          </a:p>
          <a:p>
            <a:pPr marL="0" indent="0">
              <a:buNone/>
            </a:pPr>
            <a:r>
              <a:rPr lang="da-DK" dirty="0" smtClean="0"/>
              <a:t>2) Generel erhvervsøkonomi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1.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2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2.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5</a:t>
            </a:r>
          </a:p>
          <a:p>
            <a:pPr marL="0" indent="0">
              <a:buNone/>
            </a:pPr>
            <a:r>
              <a:rPr lang="da-DK" dirty="0" smtClean="0"/>
              <a:t>3) Information Management og informationssystemer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1.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3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2. kommentar – </a:t>
            </a:r>
            <a:r>
              <a:rPr lang="da-DK" dirty="0" smtClean="0">
                <a:solidFill>
                  <a:srgbClr val="7030A0"/>
                </a:solidFill>
              </a:rPr>
              <a:t>gruppemedlem nr. 6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Kl. </a:t>
            </a:r>
            <a:r>
              <a:rPr lang="da-DK" dirty="0" smtClean="0"/>
              <a:t>9</a:t>
            </a:r>
            <a:r>
              <a:rPr lang="da-DK" dirty="0" smtClean="0"/>
              <a:t>.15-9.30 </a:t>
            </a:r>
            <a:r>
              <a:rPr lang="da-DK" dirty="0" smtClean="0"/>
              <a:t>Pause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5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/>
          <a:lstStyle/>
          <a:p>
            <a:r>
              <a:rPr lang="da-DK" dirty="0" smtClean="0"/>
              <a:t>Pause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60893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3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2&amp;2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Gå sammen 2&amp;2 med den person i din opponentgruppe der har samme nummer som dig.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I de næste 30 min arbejder i med det oplæg som  den gruppe med det højeste gruppenummer har udarbejdet.</a:t>
            </a:r>
          </a:p>
          <a:p>
            <a:pPr marL="0" indent="0">
              <a:buNone/>
            </a:pPr>
            <a:r>
              <a:rPr lang="da-DK" dirty="0" smtClean="0"/>
              <a:t>Den anden gruppe er opponentgruppe.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studerende</a:t>
            </a:r>
            <a:r>
              <a:rPr lang="en-US" dirty="0" smtClean="0"/>
              <a:t> </a:t>
            </a:r>
            <a:r>
              <a:rPr lang="en-US" dirty="0" err="1" smtClean="0"/>
              <a:t>går</a:t>
            </a:r>
            <a:r>
              <a:rPr lang="en-US" dirty="0" smtClean="0"/>
              <a:t> </a:t>
            </a:r>
            <a:r>
              <a:rPr lang="en-US" dirty="0" err="1" smtClean="0"/>
              <a:t>sammen</a:t>
            </a:r>
            <a:r>
              <a:rPr lang="en-US" dirty="0" smtClean="0"/>
              <a:t> 2&amp;2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hhv</a:t>
            </a:r>
            <a:r>
              <a:rPr lang="en-US" dirty="0" smtClean="0"/>
              <a:t> </a:t>
            </a:r>
            <a:r>
              <a:rPr lang="en-US" dirty="0" err="1" smtClean="0"/>
              <a:t>gruppen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opponentgruppen</a:t>
            </a:r>
            <a:r>
              <a:rPr lang="en-US" dirty="0" smtClean="0"/>
              <a:t>. </a:t>
            </a:r>
            <a:r>
              <a:rPr lang="en-US" dirty="0" err="1" smtClean="0"/>
              <a:t>Gruppen</a:t>
            </a:r>
            <a:r>
              <a:rPr lang="en-US" dirty="0" smtClean="0"/>
              <a:t> med </a:t>
            </a:r>
            <a:r>
              <a:rPr lang="en-US" dirty="0" err="1" smtClean="0"/>
              <a:t>højest</a:t>
            </a:r>
            <a:r>
              <a:rPr lang="en-US" dirty="0" smtClean="0"/>
              <a:t> </a:t>
            </a:r>
            <a:r>
              <a:rPr lang="en-US" dirty="0" err="1" smtClean="0"/>
              <a:t>gruppenummer</a:t>
            </a:r>
            <a:r>
              <a:rPr lang="en-US" dirty="0" smtClean="0"/>
              <a:t> starter med at </a:t>
            </a:r>
            <a:r>
              <a:rPr lang="en-US" dirty="0" err="1" smtClean="0"/>
              <a:t>modtage</a:t>
            </a:r>
            <a:r>
              <a:rPr lang="en-US" dirty="0" smtClean="0"/>
              <a:t> </a:t>
            </a:r>
            <a:r>
              <a:rPr lang="en-US" dirty="0" err="1" smtClean="0"/>
              <a:t>kommentarer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kommentarer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opponentgruppemedlem</a:t>
            </a:r>
            <a:r>
              <a:rPr lang="en-US" dirty="0" smtClean="0"/>
              <a:t>(5 min)</a:t>
            </a:r>
          </a:p>
          <a:p>
            <a:r>
              <a:rPr lang="da-DK" dirty="0" smtClean="0"/>
              <a:t>Individuel</a:t>
            </a:r>
            <a:r>
              <a:rPr lang="en-US" dirty="0" smtClean="0"/>
              <a:t> </a:t>
            </a:r>
            <a:r>
              <a:rPr lang="en-US" dirty="0" err="1" smtClean="0"/>
              <a:t>idégenerering</a:t>
            </a:r>
            <a:r>
              <a:rPr lang="en-US" dirty="0" smtClean="0"/>
              <a:t> </a:t>
            </a:r>
            <a:r>
              <a:rPr lang="en-US" dirty="0" err="1" smtClean="0"/>
              <a:t>ift</a:t>
            </a:r>
            <a:r>
              <a:rPr lang="en-US" dirty="0" smtClean="0"/>
              <a:t> at </a:t>
            </a:r>
            <a:r>
              <a:rPr lang="en-US" dirty="0" err="1" smtClean="0"/>
              <a:t>imødekomme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løse</a:t>
            </a:r>
            <a:r>
              <a:rPr lang="en-US" dirty="0" smtClean="0"/>
              <a:t> </a:t>
            </a:r>
            <a:r>
              <a:rPr lang="en-US" dirty="0" err="1" smtClean="0"/>
              <a:t>kritikpunkt</a:t>
            </a:r>
            <a:r>
              <a:rPr lang="en-US" dirty="0" smtClean="0"/>
              <a:t>(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løser</a:t>
            </a:r>
            <a:r>
              <a:rPr lang="en-US" dirty="0" smtClean="0"/>
              <a:t> </a:t>
            </a:r>
            <a:r>
              <a:rPr lang="en-US" dirty="0" err="1" smtClean="0"/>
              <a:t>opgaven</a:t>
            </a:r>
            <a:r>
              <a:rPr lang="en-US" dirty="0" smtClean="0"/>
              <a:t>)(5 min)</a:t>
            </a:r>
          </a:p>
          <a:p>
            <a:r>
              <a:rPr lang="en-US" dirty="0" err="1" smtClean="0"/>
              <a:t>Udveksling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videreudvikling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løsninger</a:t>
            </a:r>
            <a:r>
              <a:rPr lang="en-US" dirty="0" smtClean="0"/>
              <a:t> (15 min)</a:t>
            </a:r>
          </a:p>
          <a:p>
            <a:endParaRPr lang="en-US" dirty="0" smtClean="0"/>
          </a:p>
          <a:p>
            <a:r>
              <a:rPr lang="en-US" dirty="0" smtClean="0"/>
              <a:t>De 2 </a:t>
            </a:r>
            <a:r>
              <a:rPr lang="en-US" dirty="0" err="1" smtClean="0"/>
              <a:t>studerende</a:t>
            </a:r>
            <a:r>
              <a:rPr lang="en-US" dirty="0" smtClean="0"/>
              <a:t> </a:t>
            </a:r>
            <a:r>
              <a:rPr lang="en-US" dirty="0" err="1" smtClean="0"/>
              <a:t>bytter</a:t>
            </a:r>
            <a:r>
              <a:rPr lang="en-US" dirty="0" smtClean="0"/>
              <a:t> </a:t>
            </a:r>
            <a:r>
              <a:rPr lang="en-US" dirty="0" err="1" smtClean="0"/>
              <a:t>rolle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4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2&amp;2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4172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Opponentgruppemedlem fremlægger og forklarer sin kommentar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Modtageren skriver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Individuel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29972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Få idéer til hvordan du kan imødekomme eller løse kritikpunktet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Skriv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2&amp;2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Udveksling og videreudvikling af løsninger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Samme makker par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 2 studerende bytter rolle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4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Vejledning til PP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Alle blå PP er skjult for deltagere. Anvendes som huskesedler af </a:t>
            </a:r>
            <a:r>
              <a:rPr lang="da-DK" dirty="0" err="1" smtClean="0"/>
              <a:t>facilitator</a:t>
            </a:r>
            <a:r>
              <a:rPr lang="da-DK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4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2&amp;2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417245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Opponentgruppemedlem fremlægger og forklarer sin kommentar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Modtageren skriver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Individuel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Få idéer til hvordan du kan imødekomme eller løse kritikpunktet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Skriv 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2&amp;2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Udveksling og videreudvikling af løsninger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3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/>
          <a:lstStyle/>
          <a:p>
            <a:r>
              <a:rPr lang="da-DK" dirty="0" smtClean="0"/>
              <a:t>Pause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41" tIns="45621" rIns="91241" bIns="45621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Sid ned I gruppen</a:t>
            </a:r>
          </a:p>
        </p:txBody>
      </p:sp>
      <p:pic>
        <p:nvPicPr>
          <p:cNvPr id="108547" name="Picture 2" descr="http://www.lundhede.com/images/granit/16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071689"/>
            <a:ext cx="3691310" cy="402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18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Gruppearbejde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2"/>
            <a:ext cx="8435280" cy="499715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da-DK" dirty="0" smtClean="0"/>
              <a:t>Gruppemedlem nr. 1 fremlægger den modtagne kritik + løsninger</a:t>
            </a:r>
          </a:p>
          <a:p>
            <a:pPr marL="514350" indent="-514350">
              <a:buAutoNum type="arabicParenR"/>
            </a:pPr>
            <a:r>
              <a:rPr lang="da-DK" dirty="0" smtClean="0"/>
              <a:t>Gruppen overvejer andre løsninger og/eller videreudvikler på løsninger</a:t>
            </a:r>
          </a:p>
          <a:p>
            <a:pPr marL="514350" indent="-514350">
              <a:buAutoNum type="arabicParenR"/>
            </a:pPr>
            <a:r>
              <a:rPr lang="da-DK" dirty="0" smtClean="0"/>
              <a:t>Gruppen noterer en beslutning/handlingsplan</a:t>
            </a:r>
          </a:p>
          <a:p>
            <a:pPr marL="514350" indent="-514350">
              <a:buAutoNum type="arabicParenR"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Dernæst fremlægger gruppemedlem nr. 2 osv.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Faglig </a:t>
            </a:r>
            <a:r>
              <a:rPr lang="da-DK" dirty="0" err="1" smtClean="0"/>
              <a:t>facilitator</a:t>
            </a:r>
            <a:r>
              <a:rPr lang="da-DK" dirty="0" smtClean="0"/>
              <a:t> deltager i samtalen og styrer tiden.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Kl. 11.50 vises næste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3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730426"/>
          </a:xfrm>
        </p:spPr>
        <p:txBody>
          <a:bodyPr/>
          <a:lstStyle/>
          <a:p>
            <a:r>
              <a:rPr lang="da-DK" dirty="0" smtClean="0"/>
              <a:t>Husk</a:t>
            </a:r>
            <a:br>
              <a:rPr lang="da-DK" dirty="0" smtClean="0"/>
            </a:br>
            <a:r>
              <a:rPr lang="da-DK" dirty="0" smtClean="0"/>
              <a:t>At sende resume af kritik og handlingsplan til jeres vejleder!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7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da-DK" dirty="0" smtClean="0"/>
              <a:t>Tak for i dag!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Forberedelse før de seminarets start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Flytte borde – et gruppebord </a:t>
            </a:r>
            <a:r>
              <a:rPr lang="da-DK" smtClean="0"/>
              <a:t>pr gruppe </a:t>
            </a:r>
            <a:endParaRPr lang="da-DK">
              <a:solidFill>
                <a:srgbClr val="FF0000"/>
              </a:solidFill>
            </a:endParaRPr>
          </a:p>
          <a:p>
            <a:r>
              <a:rPr lang="da-DK" dirty="0" smtClean="0"/>
              <a:t>Medbring </a:t>
            </a:r>
            <a:r>
              <a:rPr lang="da-DK" dirty="0"/>
              <a:t>reserve kuglepen, 4 A4 ark pr person, 1 rulle malertape(hentes hos Jonna), </a:t>
            </a:r>
            <a:r>
              <a:rPr lang="da-DK" dirty="0" err="1"/>
              <a:t>evt</a:t>
            </a:r>
            <a:r>
              <a:rPr lang="da-DK" dirty="0"/>
              <a:t> båthorn el.lign</a:t>
            </a:r>
            <a:r>
              <a:rPr lang="da-DK" dirty="0" smtClean="0"/>
              <a:t>.</a:t>
            </a:r>
          </a:p>
          <a:p>
            <a:r>
              <a:rPr lang="da-DK" dirty="0" smtClean="0"/>
              <a:t>7 </a:t>
            </a:r>
            <a:r>
              <a:rPr lang="da-DK" dirty="0" err="1" smtClean="0"/>
              <a:t>stk</a:t>
            </a:r>
            <a:r>
              <a:rPr lang="da-DK" dirty="0" smtClean="0"/>
              <a:t> malertape placeres på hver gruppebord</a:t>
            </a:r>
          </a:p>
          <a:p>
            <a:endParaRPr lang="da-DK" dirty="0"/>
          </a:p>
          <a:p>
            <a:r>
              <a:rPr lang="da-DK" dirty="0" smtClean="0"/>
              <a:t>Vis PP med kryds over </a:t>
            </a:r>
            <a:r>
              <a:rPr lang="da-DK" dirty="0" err="1" smtClean="0"/>
              <a:t>tlf</a:t>
            </a:r>
            <a:r>
              <a:rPr lang="da-DK" dirty="0" smtClean="0"/>
              <a:t> og PC</a:t>
            </a:r>
            <a:endParaRPr lang="da-DK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246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mtClean="0"/>
          </a:p>
          <a:p>
            <a:endParaRPr lang="da-DK" smtClean="0"/>
          </a:p>
          <a:p>
            <a:endParaRPr lang="en-US" smtClean="0"/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975" y="764606"/>
            <a:ext cx="3943573" cy="3943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46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1" y="1967880"/>
            <a:ext cx="3693542" cy="369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7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Byd velkommen, tjek fravær af </a:t>
            </a:r>
            <a:r>
              <a:rPr lang="da-DK" dirty="0" err="1" smtClean="0"/>
              <a:t>tlf</a:t>
            </a:r>
            <a:r>
              <a:rPr lang="da-DK" dirty="0" smtClean="0"/>
              <a:t> og PC. Alle skal sidde med egen gruppe.</a:t>
            </a:r>
          </a:p>
          <a:p>
            <a:endParaRPr lang="da-DK" dirty="0"/>
          </a:p>
          <a:p>
            <a:r>
              <a:rPr lang="da-DK" dirty="0" smtClean="0"/>
              <a:t>Bed de studerende om at lave nummerskilt af malertape og sæt på bluse. Den hvis forbogstav er først i alfabetet har nr. 1 osv. Den faglige katalysator får sidste nummer. (Hvis nogle kommer for sent får de blot det næste ledige nummer)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1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647" y="116632"/>
            <a:ext cx="8228707" cy="1579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647" y="620689"/>
            <a:ext cx="8228707" cy="5505078"/>
          </a:xfrm>
        </p:spPr>
        <p:txBody>
          <a:bodyPr/>
          <a:lstStyle/>
          <a:p>
            <a:r>
              <a:rPr lang="da-DK" dirty="0" smtClean="0"/>
              <a:t>Tjek hvilke grupper der mangler en opponentgruppe. Sæt grupperne sammen 2&amp;2 efter </a:t>
            </a:r>
            <a:r>
              <a:rPr lang="da-DK" dirty="0" err="1" smtClean="0"/>
              <a:t>ca</a:t>
            </a:r>
            <a:r>
              <a:rPr lang="da-DK" dirty="0" smtClean="0"/>
              <a:t> samme størrelse</a:t>
            </a:r>
          </a:p>
          <a:p>
            <a:r>
              <a:rPr lang="da-DK" dirty="0" smtClean="0"/>
              <a:t>Tjek om opponentløse-grupper har medbragt 7 udskrifter af deres oplæg. Ellers bed dem om at sende via mail til underviser, der printer via </a:t>
            </a:r>
            <a:r>
              <a:rPr lang="da-DK" dirty="0" err="1" smtClean="0"/>
              <a:t>follow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.</a:t>
            </a:r>
          </a:p>
          <a:p>
            <a:r>
              <a:rPr lang="da-DK" dirty="0" smtClean="0"/>
              <a:t>Ved ulige antal grupper sættes 3 grupper sammen. (Helst hvor 2 af grupperne på forhånd har læst hinandens oplæg) </a:t>
            </a:r>
            <a:r>
              <a:rPr lang="da-DK" dirty="0" err="1" smtClean="0"/>
              <a:t>Evt</a:t>
            </a:r>
            <a:r>
              <a:rPr lang="da-DK" dirty="0" smtClean="0"/>
              <a:t> grupper der har afleveret få sider.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0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Forbered kritiske kommentarer til opponentgruppens oplæg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691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err="1" smtClean="0"/>
              <a:t>Flg</a:t>
            </a:r>
            <a:r>
              <a:rPr lang="da-DK" dirty="0" smtClean="0"/>
              <a:t> 3 punkter skal kommenteres:</a:t>
            </a:r>
          </a:p>
          <a:p>
            <a:pPr marL="0" indent="0">
              <a:buNone/>
            </a:pPr>
            <a:endParaRPr lang="da-DK" dirty="0"/>
          </a:p>
          <a:p>
            <a:pPr marL="514350" indent="-514350">
              <a:buAutoNum type="arabicParenR"/>
            </a:pPr>
            <a:r>
              <a:rPr lang="da-DK" dirty="0" smtClean="0"/>
              <a:t>hvordan videnskabelig metode indgår </a:t>
            </a:r>
            <a:r>
              <a:rPr lang="da-DK" dirty="0" err="1" smtClean="0"/>
              <a:t>ift</a:t>
            </a:r>
            <a:r>
              <a:rPr lang="da-DK" dirty="0" smtClean="0"/>
              <a:t> at svare på problemformuleringen</a:t>
            </a:r>
          </a:p>
          <a:p>
            <a:pPr marL="514350" indent="-514350">
              <a:buAutoNum type="arabicParenR"/>
            </a:pPr>
            <a:r>
              <a:rPr lang="da-DK" dirty="0" smtClean="0"/>
              <a:t>hvordan ”Generel erhvervsøkonomi” indgår i projektet </a:t>
            </a:r>
            <a:r>
              <a:rPr lang="da-DK" dirty="0" err="1" smtClean="0"/>
              <a:t>ift</a:t>
            </a:r>
            <a:r>
              <a:rPr lang="da-DK" dirty="0" smtClean="0"/>
              <a:t> problemformuleringen</a:t>
            </a:r>
          </a:p>
          <a:p>
            <a:pPr marL="514350" indent="-514350">
              <a:buAutoNum type="arabicParenR"/>
            </a:pPr>
            <a:r>
              <a:rPr lang="da-DK" dirty="0" smtClean="0"/>
              <a:t>hvordan ”Information Management og informationssystemer” indgår i projektet </a:t>
            </a:r>
            <a:r>
              <a:rPr lang="da-DK" dirty="0" err="1" smtClean="0"/>
              <a:t>ift</a:t>
            </a:r>
            <a:r>
              <a:rPr lang="da-DK" dirty="0" smtClean="0"/>
              <a:t> problemformuleringen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Skriv kommentarerne på papir!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 smtClean="0"/>
              <a:t>KL </a:t>
            </a:r>
            <a:r>
              <a:rPr lang="da-DK" dirty="0"/>
              <a:t>9</a:t>
            </a:r>
            <a:r>
              <a:rPr lang="da-DK" dirty="0" smtClean="0"/>
              <a:t>.05 </a:t>
            </a:r>
            <a:r>
              <a:rPr lang="da-DK" dirty="0" smtClean="0"/>
              <a:t>Vis næste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200709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Prioriter de 2 vigtigste kritiske kommentarer til hver af de 3 punkter</a:t>
            </a:r>
            <a:br>
              <a:rPr lang="da-DK" dirty="0" smtClean="0"/>
            </a:b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5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da-DK" dirty="0" smtClean="0"/>
              <a:t>Videnskabelig metode</a:t>
            </a:r>
          </a:p>
          <a:p>
            <a:pPr marL="514350" indent="-514350">
              <a:buAutoNum type="arabicParenR"/>
            </a:pPr>
            <a:r>
              <a:rPr lang="da-DK" dirty="0" smtClean="0"/>
              <a:t>Generel erhvervsøkonomi</a:t>
            </a:r>
          </a:p>
          <a:p>
            <a:pPr marL="514350" indent="-514350">
              <a:buAutoNum type="arabicParenR"/>
            </a:pPr>
            <a:r>
              <a:rPr lang="da-DK" dirty="0" smtClean="0"/>
              <a:t>Information Management og informationssystemer</a:t>
            </a:r>
          </a:p>
        </p:txBody>
      </p:sp>
    </p:spTree>
    <p:extLst>
      <p:ext uri="{BB962C8B-B14F-4D97-AF65-F5344CB8AC3E}">
        <p14:creationId xmlns:p14="http://schemas.microsoft.com/office/powerpoint/2010/main" val="18221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unkter">
  <a:themeElements>
    <a:clrScheme name="Punk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 W3"/>
        <a:cs typeface="ヒラギノ角ゴ Pro W3"/>
      </a:majorFont>
      <a:minorFont>
        <a:latin typeface="Gill Sans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 W3" charset="-128"/>
            <a:cs typeface="ヒラギノ角ゴ Pro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 W3" charset="-128"/>
            <a:cs typeface="ヒラギノ角ゴ Pro W3" charset="-128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2916</TotalTime>
  <Words>550</Words>
  <Application>Microsoft Office PowerPoint</Application>
  <PresentationFormat>Skærmshow (4:3)</PresentationFormat>
  <Paragraphs>102</Paragraphs>
  <Slides>28</Slides>
  <Notes>0</Notes>
  <HiddenSlides>10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Diastitler</vt:lpstr>
      </vt:variant>
      <vt:variant>
        <vt:i4>28</vt:i4>
      </vt:variant>
    </vt:vector>
  </HeadingPairs>
  <TitlesOfParts>
    <vt:vector size="31" baseType="lpstr">
      <vt:lpstr>Kontortema</vt:lpstr>
      <vt:lpstr>3_Kontortema</vt:lpstr>
      <vt:lpstr>1_Punkter</vt:lpstr>
      <vt:lpstr>Educational Battle seminar</vt:lpstr>
      <vt:lpstr>Vejledning til PP</vt:lpstr>
      <vt:lpstr>Forberedelse før de seminarets start</vt:lpstr>
      <vt:lpstr>PowerPoint-præsentation</vt:lpstr>
      <vt:lpstr>PowerPoint-præsentation</vt:lpstr>
      <vt:lpstr>PowerPoint-præsentation</vt:lpstr>
      <vt:lpstr>Forbered kritiske kommentarer til opponentgruppens oplæg</vt:lpstr>
      <vt:lpstr>PowerPoint-præsentation</vt:lpstr>
      <vt:lpstr>Prioriter de 2 vigtigste kritiske kommentarer til hver af de 3 punkter </vt:lpstr>
      <vt:lpstr>PowerPoint-præsentation</vt:lpstr>
      <vt:lpstr>Hvert gruppemedlem har ansvar for at fremlægge én kommentar</vt:lpstr>
      <vt:lpstr>PowerPoint-præsentation</vt:lpstr>
      <vt:lpstr>Pause</vt:lpstr>
      <vt:lpstr>2&amp;2</vt:lpstr>
      <vt:lpstr>PowerPoint-præsentation</vt:lpstr>
      <vt:lpstr>2&amp;2</vt:lpstr>
      <vt:lpstr>Individuel</vt:lpstr>
      <vt:lpstr>2&amp;2</vt:lpstr>
      <vt:lpstr>PowerPoint-præsentation</vt:lpstr>
      <vt:lpstr>2&amp;2</vt:lpstr>
      <vt:lpstr>Individuel</vt:lpstr>
      <vt:lpstr>2&amp;2</vt:lpstr>
      <vt:lpstr>Pause</vt:lpstr>
      <vt:lpstr>Sid ned I gruppen</vt:lpstr>
      <vt:lpstr>Gruppearbejde</vt:lpstr>
      <vt:lpstr>PowerPoint-præsentation</vt:lpstr>
      <vt:lpstr>Husk At sende resume af kritik og handlingsplan til jeres vejleder!</vt:lpstr>
      <vt:lpstr>Tak for i dag!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Jonna Langeland Christensen</dc:creator>
  <cp:lastModifiedBy>Jonna Langeland Christensen</cp:lastModifiedBy>
  <cp:revision>15</cp:revision>
  <cp:lastPrinted>2016-03-30T10:09:26Z</cp:lastPrinted>
  <dcterms:created xsi:type="dcterms:W3CDTF">2016-02-17T12:11:55Z</dcterms:created>
  <dcterms:modified xsi:type="dcterms:W3CDTF">2016-03-30T13:08:08Z</dcterms:modified>
</cp:coreProperties>
</file>